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7" r:id="rId11"/>
    <p:sldId id="259" r:id="rId12"/>
    <p:sldId id="268" r:id="rId13"/>
    <p:sldId id="277" r:id="rId14"/>
    <p:sldId id="288" r:id="rId15"/>
    <p:sldId id="283" r:id="rId16"/>
    <p:sldId id="286" r:id="rId17"/>
    <p:sldId id="289" r:id="rId18"/>
    <p:sldId id="285" r:id="rId19"/>
    <p:sldId id="284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3684" autoAdjust="0"/>
  </p:normalViewPr>
  <p:slideViewPr>
    <p:cSldViewPr snapToGrid="0">
      <p:cViewPr varScale="1">
        <p:scale>
          <a:sx n="63" d="100"/>
          <a:sy n="63" d="100"/>
        </p:scale>
        <p:origin x="13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Chód należy do biometrii behawioralnej, opiera się na sposobie chodzenia osoby</a:t>
          </a:r>
          <a:endParaRPr lang="en-US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Kryminalistyka (traseologia, czyli identyfikacja śladów stóp)</a:t>
          </a:r>
          <a:endParaRPr lang="en-US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Kryminalistyka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Wewnętrzna nawigacja inercyjna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modelu </a:t>
          </a:r>
          <a:r>
            <a:rPr lang="pl-PL" sz="16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6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ruchu, wyglądzie (sylwetce) –</a:t>
          </a:r>
          <a:r>
            <a:rPr lang="pl-PL" sz="1600" dirty="0"/>
            <a:t> pozbawione modelu i opierające się na zmianach wyglądu podmiotu, który pośrednio zawiera informacje o ruchach ciała. </a:t>
          </a:r>
          <a:endParaRPr lang="en-US" sz="16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Chód należy do biometrii behawioralnej, opiera się na sposobie chodzenia osoby</a:t>
          </a:r>
          <a:endParaRPr lang="en-US" sz="2500" kern="120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Kryminalistyka (traseologia, czyli identyfikacja śladów stóp)</a:t>
          </a:r>
          <a:endParaRPr lang="en-US" sz="1900" kern="120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 dirty="0"/>
            <a:t>Medycyna</a:t>
          </a:r>
          <a:endParaRPr lang="en-US" sz="12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Kryminalistyka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846879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Wewnętrzna nawigacja inercyjna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7846879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65190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65190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modelu </a:t>
          </a:r>
          <a:r>
            <a:rPr lang="pl-PL" sz="16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ruchu, wyglądzie (sylwetce) –</a:t>
          </a:r>
          <a:r>
            <a:rPr lang="pl-PL" sz="1600" kern="1200" dirty="0"/>
            <a:t> pozbawione modelu i opierające się na zmianach wyglądu podmiotu, który pośrednio zawiera informacje o ruchach ciała. </a:t>
          </a:r>
          <a:endParaRPr lang="en-US" sz="1600" kern="1200" dirty="0"/>
        </a:p>
      </dsp:txBody>
      <dsp:txXfrm>
        <a:off x="3768721" y="2224107"/>
        <a:ext cx="3202031" cy="2704222"/>
      </dsp:txXfrm>
    </dsp:sp>
    <dsp:sp modelId="{FCE139E2-F0B5-46DE-868F-E61C9AD1DF1E}">
      <dsp:nvSpPr>
        <dsp:cNvPr id="0" name=""/>
        <dsp:cNvSpPr/>
      </dsp:nvSpPr>
      <dsp:spPr>
        <a:xfrm>
          <a:off x="8571768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65190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581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&lt;PAWEŁ&gt;</a:t>
            </a:r>
          </a:p>
          <a:p>
            <a:endParaRPr lang="en-US" b="1" dirty="0"/>
          </a:p>
          <a:p>
            <a:r>
              <a:rPr lang="en-US" b="0" dirty="0"/>
              <a:t>W </a:t>
            </a:r>
            <a:r>
              <a:rPr lang="en-US" b="0" dirty="0" err="1"/>
              <a:t>chodzie</a:t>
            </a:r>
            <a:r>
              <a:rPr lang="en-US" b="0" dirty="0"/>
              <a:t> </a:t>
            </a:r>
            <a:r>
              <a:rPr lang="en-US" b="0" dirty="0" err="1"/>
              <a:t>człowieka</a:t>
            </a:r>
            <a:r>
              <a:rPr lang="en-US" b="0" dirty="0"/>
              <a:t> </a:t>
            </a:r>
            <a:r>
              <a:rPr lang="en-US" b="0" dirty="0" err="1"/>
              <a:t>możemy</a:t>
            </a:r>
            <a:r>
              <a:rPr lang="en-US" b="0" dirty="0"/>
              <a:t> </a:t>
            </a:r>
            <a:r>
              <a:rPr lang="en-US" b="0" dirty="0" err="1"/>
              <a:t>wyróżnić</a:t>
            </a:r>
            <a:r>
              <a:rPr lang="en-US" b="0" dirty="0"/>
              <a:t> </a:t>
            </a:r>
            <a:r>
              <a:rPr lang="en-US" b="0" dirty="0" err="1"/>
              <a:t>kilka</a:t>
            </a:r>
            <a:r>
              <a:rPr lang="en-US" b="0" dirty="0"/>
              <a:t> </a:t>
            </a:r>
            <a:r>
              <a:rPr lang="en-US" b="0" dirty="0" err="1"/>
              <a:t>etapów</a:t>
            </a:r>
            <a:r>
              <a:rPr lang="en-US" b="0" dirty="0"/>
              <a:t>. (TODO)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0999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en-US" b="1" dirty="0"/>
              <a:t>&lt;PAWEŁ&gt;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en-US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en-US" dirty="0"/>
              <a:t>Do </a:t>
            </a:r>
            <a:r>
              <a:rPr lang="en-US" dirty="0" err="1"/>
              <a:t>detekcji</a:t>
            </a:r>
            <a:r>
              <a:rPr lang="en-US" dirty="0"/>
              <a:t> </a:t>
            </a:r>
            <a:r>
              <a:rPr lang="en-US" dirty="0" err="1"/>
              <a:t>kroku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podstawie</a:t>
            </a:r>
            <a:r>
              <a:rPr lang="en-US" dirty="0"/>
              <a:t> </a:t>
            </a:r>
            <a:r>
              <a:rPr lang="en-US" dirty="0" err="1"/>
              <a:t>akcelerometru</a:t>
            </a:r>
            <a:r>
              <a:rPr lang="en-US" dirty="0"/>
              <a:t> </a:t>
            </a:r>
            <a:r>
              <a:rPr lang="en-US" dirty="0" err="1"/>
              <a:t>potrzebne</a:t>
            </a:r>
            <a:r>
              <a:rPr lang="en-US" dirty="0"/>
              <a:t> </a:t>
            </a:r>
            <a:r>
              <a:rPr lang="en-US" dirty="0" err="1"/>
              <a:t>są</a:t>
            </a:r>
            <a:r>
              <a:rPr lang="en-US" dirty="0"/>
              <a:t> </a:t>
            </a:r>
            <a:r>
              <a:rPr lang="en-US" dirty="0" err="1"/>
              <a:t>dane</a:t>
            </a:r>
            <a:r>
              <a:rPr lang="en-US" dirty="0"/>
              <a:t> z </a:t>
            </a:r>
            <a:r>
              <a:rPr lang="en-US" dirty="0" err="1"/>
              <a:t>pionowej</a:t>
            </a:r>
            <a:r>
              <a:rPr lang="en-US" dirty="0"/>
              <a:t> </a:t>
            </a:r>
            <a:r>
              <a:rPr lang="en-US" dirty="0" err="1"/>
              <a:t>względem</a:t>
            </a:r>
            <a:r>
              <a:rPr lang="en-US" dirty="0"/>
              <a:t> </a:t>
            </a:r>
            <a:r>
              <a:rPr lang="en-US" dirty="0" err="1"/>
              <a:t>człowieka</a:t>
            </a:r>
            <a:r>
              <a:rPr lang="en-US" dirty="0"/>
              <a:t> </a:t>
            </a:r>
            <a:r>
              <a:rPr lang="en-US" dirty="0" err="1"/>
              <a:t>osi</a:t>
            </a:r>
            <a:r>
              <a:rPr lang="en-US" dirty="0"/>
              <a:t>. </a:t>
            </a:r>
            <a:r>
              <a:rPr lang="en-US" dirty="0" err="1"/>
              <a:t>Krzywa</a:t>
            </a:r>
            <a:r>
              <a:rPr lang="en-US" dirty="0"/>
              <a:t> </a:t>
            </a:r>
            <a:r>
              <a:rPr lang="en-US" dirty="0" err="1"/>
              <a:t>wartości</a:t>
            </a:r>
            <a:r>
              <a:rPr lang="en-US" dirty="0"/>
              <a:t> </a:t>
            </a:r>
            <a:r>
              <a:rPr lang="en-US" dirty="0" err="1"/>
              <a:t>przyspieszenia</a:t>
            </a:r>
            <a:r>
              <a:rPr lang="en-US" dirty="0"/>
              <a:t> </a:t>
            </a:r>
            <a:r>
              <a:rPr lang="en-US" dirty="0" err="1"/>
              <a:t>względem</a:t>
            </a:r>
            <a:r>
              <a:rPr lang="en-US" dirty="0"/>
              <a:t> </a:t>
            </a:r>
            <a:r>
              <a:rPr lang="en-US" dirty="0" err="1"/>
              <a:t>czasu</a:t>
            </a:r>
            <a:r>
              <a:rPr lang="en-US" dirty="0"/>
              <a:t> </a:t>
            </a:r>
            <a:r>
              <a:rPr lang="en-US" dirty="0" err="1"/>
              <a:t>podczas</a:t>
            </a:r>
            <a:r>
              <a:rPr lang="en-US" dirty="0"/>
              <a:t> </a:t>
            </a:r>
            <a:r>
              <a:rPr lang="en-US" dirty="0" err="1"/>
              <a:t>chodzenia</a:t>
            </a:r>
            <a:r>
              <a:rPr lang="en-US" dirty="0"/>
              <a:t> </a:t>
            </a:r>
            <a:r>
              <a:rPr lang="en-US" dirty="0" err="1"/>
              <a:t>przy</a:t>
            </a:r>
            <a:r>
              <a:rPr lang="en-US" dirty="0"/>
              <a:t> </a:t>
            </a:r>
            <a:r>
              <a:rPr lang="en-US" dirty="0" err="1"/>
              <a:t>każdym</a:t>
            </a:r>
            <a:r>
              <a:rPr lang="en-US" dirty="0"/>
              <a:t> </a:t>
            </a:r>
            <a:r>
              <a:rPr lang="en-US" dirty="0" err="1"/>
              <a:t>kroku</a:t>
            </a:r>
            <a:r>
              <a:rPr lang="en-US" dirty="0"/>
              <a:t> </a:t>
            </a:r>
            <a:r>
              <a:rPr lang="en-US" dirty="0" err="1"/>
              <a:t>wykazuje</a:t>
            </a:r>
            <a:r>
              <a:rPr lang="en-US" dirty="0"/>
              <a:t> </a:t>
            </a:r>
            <a:r>
              <a:rPr lang="en-US" dirty="0" err="1"/>
              <a:t>podobny</a:t>
            </a:r>
            <a:r>
              <a:rPr lang="en-US" dirty="0"/>
              <a:t> </a:t>
            </a:r>
            <a:r>
              <a:rPr lang="en-US" dirty="0" err="1"/>
              <a:t>kształt</a:t>
            </a:r>
            <a:r>
              <a:rPr lang="en-US" dirty="0"/>
              <a:t> </a:t>
            </a:r>
            <a:r>
              <a:rPr lang="en-US" dirty="0" err="1"/>
              <a:t>zawierajacy</a:t>
            </a:r>
            <a:r>
              <a:rPr lang="en-US" dirty="0"/>
              <a:t> </a:t>
            </a:r>
            <a:r>
              <a:rPr lang="en-US" dirty="0" err="1"/>
              <a:t>kilka</a:t>
            </a:r>
            <a:r>
              <a:rPr lang="en-US" dirty="0"/>
              <a:t> </a:t>
            </a:r>
            <a:r>
              <a:rPr lang="en-US" dirty="0" err="1"/>
              <a:t>punktów</a:t>
            </a:r>
            <a:r>
              <a:rPr lang="en-US" dirty="0"/>
              <a:t> </a:t>
            </a:r>
            <a:r>
              <a:rPr lang="en-US" dirty="0" err="1"/>
              <a:t>charakterystycnzych</a:t>
            </a:r>
            <a:r>
              <a:rPr lang="en-US" dirty="0"/>
              <a:t>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en-US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wykresu</a:t>
            </a:r>
            <a:r>
              <a:rPr lang="en-US" dirty="0"/>
              <a:t> </a:t>
            </a:r>
            <a:r>
              <a:rPr lang="en-US" dirty="0" err="1"/>
              <a:t>chodu</a:t>
            </a:r>
            <a:r>
              <a:rPr lang="en-US" dirty="0"/>
              <a:t> </a:t>
            </a:r>
            <a:r>
              <a:rPr lang="en-US" dirty="0" err="1"/>
              <a:t>pozwala</a:t>
            </a:r>
            <a:r>
              <a:rPr lang="en-US" dirty="0"/>
              <a:t> </a:t>
            </a:r>
            <a:r>
              <a:rPr lang="en-US" dirty="0" err="1"/>
              <a:t>ustalić</a:t>
            </a:r>
            <a:r>
              <a:rPr lang="en-US" dirty="0"/>
              <a:t> </a:t>
            </a:r>
            <a:r>
              <a:rPr lang="en-US" dirty="0" err="1"/>
              <a:t>również</a:t>
            </a:r>
            <a:r>
              <a:rPr lang="en-US" dirty="0"/>
              <a:t> </a:t>
            </a:r>
            <a:r>
              <a:rPr lang="en-US" dirty="0" err="1"/>
              <a:t>dodatkowe</a:t>
            </a:r>
            <a:r>
              <a:rPr lang="en-US" dirty="0"/>
              <a:t> </a:t>
            </a:r>
            <a:r>
              <a:rPr lang="en-US" dirty="0" err="1"/>
              <a:t>informacje</a:t>
            </a:r>
            <a:r>
              <a:rPr lang="en-US" dirty="0"/>
              <a:t> o </a:t>
            </a:r>
            <a:r>
              <a:rPr lang="en-US" dirty="0" err="1"/>
              <a:t>osobie</a:t>
            </a:r>
            <a:r>
              <a:rPr lang="en-US" dirty="0"/>
              <a:t>, np. </a:t>
            </a:r>
            <a:r>
              <a:rPr lang="en-US" dirty="0" err="1"/>
              <a:t>grupę</a:t>
            </a:r>
            <a:r>
              <a:rPr lang="en-US" dirty="0"/>
              <a:t> </a:t>
            </a:r>
            <a:r>
              <a:rPr lang="en-US" dirty="0" err="1"/>
              <a:t>wiekową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fakt</a:t>
            </a:r>
            <a:r>
              <a:rPr lang="en-US" dirty="0"/>
              <a:t> </a:t>
            </a:r>
            <a:r>
              <a:rPr lang="en-US" dirty="0" err="1"/>
              <a:t>korzystania</a:t>
            </a:r>
            <a:r>
              <a:rPr lang="en-US" dirty="0"/>
              <a:t> z </a:t>
            </a:r>
            <a:r>
              <a:rPr lang="en-US" dirty="0" err="1"/>
              <a:t>różnego</a:t>
            </a:r>
            <a:r>
              <a:rPr lang="en-US" dirty="0"/>
              <a:t> </a:t>
            </a:r>
            <a:r>
              <a:rPr lang="en-US" dirty="0" err="1"/>
              <a:t>rodzaju</a:t>
            </a:r>
            <a:r>
              <a:rPr lang="en-US" dirty="0"/>
              <a:t> </a:t>
            </a:r>
            <a:r>
              <a:rPr lang="en-US" dirty="0" err="1"/>
              <a:t>pomocy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dirty="0"/>
              <a:t>Zauważono, że seniorzy mają tendencję do czekania, aż stopa przednia wyląduje na ziemi, </a:t>
            </a:r>
            <a:r>
              <a:rPr lang="en-US" dirty="0" err="1"/>
              <a:t>zanim</a:t>
            </a:r>
            <a:r>
              <a:rPr lang="en-US" dirty="0"/>
              <a:t> </a:t>
            </a:r>
            <a:r>
              <a:rPr lang="en-US" dirty="0" err="1"/>
              <a:t>zaczną</a:t>
            </a:r>
            <a:r>
              <a:rPr lang="en-US" dirty="0"/>
              <a:t> </a:t>
            </a:r>
            <a:r>
              <a:rPr lang="pl-PL" dirty="0"/>
              <a:t>przesuwać tylną stopę do przodu</a:t>
            </a:r>
            <a:r>
              <a:rPr lang="en-US" dirty="0"/>
              <a:t>. P</a:t>
            </a:r>
            <a:r>
              <a:rPr lang="pl-PL" dirty="0" err="1"/>
              <a:t>owoduje</a:t>
            </a:r>
            <a:r>
              <a:rPr lang="en-US" dirty="0"/>
              <a:t> to</a:t>
            </a:r>
            <a:r>
              <a:rPr lang="pl-PL" dirty="0"/>
              <a:t> spadek przyspieszenia, a następnie </a:t>
            </a:r>
            <a:r>
              <a:rPr lang="en-US" dirty="0" err="1"/>
              <a:t>jego</a:t>
            </a:r>
            <a:r>
              <a:rPr lang="en-US" dirty="0"/>
              <a:t> </a:t>
            </a:r>
            <a:r>
              <a:rPr lang="pl-PL" dirty="0"/>
              <a:t>wzrost, gdy mięśnie łydki tylnej stopy zaczynają odsuwać piętę. Ta nieciągłość w odpowiedzi obciążenia </a:t>
            </a:r>
            <a:r>
              <a:rPr lang="en-US" dirty="0" err="1"/>
              <a:t>dzieli</a:t>
            </a:r>
            <a:r>
              <a:rPr lang="pl-PL" dirty="0"/>
              <a:t> pik R-A na R i 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Stwierdzono</a:t>
            </a:r>
            <a:r>
              <a:rPr lang="en-US" dirty="0"/>
              <a:t> </a:t>
            </a:r>
            <a:r>
              <a:rPr lang="en-US" dirty="0" err="1"/>
              <a:t>również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b</a:t>
            </a:r>
            <a:r>
              <a:rPr lang="pl-PL" dirty="0"/>
              <a:t>rak interwału I-S jest ściśle związany z korzystaniem z różnego rodzaju pomocy podczas chodzenia, np.: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917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&lt;ADAM&gt;</a:t>
            </a:r>
          </a:p>
          <a:p>
            <a:endParaRPr lang="en-US" b="1" dirty="0"/>
          </a:p>
          <a:p>
            <a:r>
              <a:rPr lang="en-US" b="0" dirty="0" err="1"/>
              <a:t>Systemy</a:t>
            </a:r>
            <a:r>
              <a:rPr lang="en-US" b="0" dirty="0"/>
              <a:t> </a:t>
            </a:r>
            <a:r>
              <a:rPr lang="en-US" b="0" dirty="0" err="1"/>
              <a:t>rozpoznawania</a:t>
            </a:r>
            <a:r>
              <a:rPr lang="en-US" b="0" dirty="0"/>
              <a:t> </a:t>
            </a:r>
            <a:r>
              <a:rPr lang="en-US" b="0" dirty="0" err="1"/>
              <a:t>chodu</a:t>
            </a:r>
            <a:r>
              <a:rPr lang="en-US" b="0" dirty="0"/>
              <a:t> </a:t>
            </a:r>
            <a:r>
              <a:rPr lang="en-US" b="0" dirty="0" err="1"/>
              <a:t>dzielimy</a:t>
            </a:r>
            <a:r>
              <a:rPr lang="en-US" b="0" dirty="0"/>
              <a:t> </a:t>
            </a:r>
            <a:r>
              <a:rPr lang="en-US" b="0" dirty="0" err="1"/>
              <a:t>na</a:t>
            </a:r>
            <a:r>
              <a:rPr lang="en-US" b="0" dirty="0"/>
              <a:t> …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45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&lt;PAWEŁ&gt;</a:t>
            </a:r>
            <a:endParaRPr lang="pl-PL" b="1" dirty="0"/>
          </a:p>
          <a:p>
            <a:endParaRPr lang="en-US" dirty="0"/>
          </a:p>
          <a:p>
            <a:r>
              <a:rPr lang="en-US" dirty="0" err="1"/>
              <a:t>Rozpoznawanie</a:t>
            </a:r>
            <a:r>
              <a:rPr lang="en-US" dirty="0"/>
              <a:t> </a:t>
            </a:r>
            <a:r>
              <a:rPr lang="en-US" dirty="0" err="1"/>
              <a:t>chodu</a:t>
            </a:r>
            <a:r>
              <a:rPr lang="en-US" dirty="0"/>
              <a:t> </a:t>
            </a:r>
            <a:r>
              <a:rPr lang="en-US" dirty="0" err="1"/>
              <a:t>oparte</a:t>
            </a:r>
            <a:r>
              <a:rPr lang="en-US" dirty="0"/>
              <a:t> o </a:t>
            </a:r>
            <a:r>
              <a:rPr lang="en-US" dirty="0" err="1"/>
              <a:t>widzenie</a:t>
            </a:r>
            <a:r>
              <a:rPr lang="en-US" dirty="0"/>
              <a:t> </a:t>
            </a:r>
            <a:r>
              <a:rPr lang="en-US" dirty="0" err="1"/>
              <a:t>maszynowe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dalsza</a:t>
            </a:r>
            <a:r>
              <a:rPr lang="en-US" dirty="0"/>
              <a:t> </a:t>
            </a:r>
            <a:r>
              <a:rPr lang="en-US" dirty="0" err="1"/>
              <a:t>identyfikacaj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weryfikacja</a:t>
            </a:r>
            <a:r>
              <a:rPr lang="en-US" dirty="0"/>
              <a:t> </a:t>
            </a:r>
            <a:r>
              <a:rPr lang="en-US" dirty="0" err="1"/>
              <a:t>osób</a:t>
            </a:r>
            <a:r>
              <a:rPr lang="en-US" dirty="0"/>
              <a:t> </a:t>
            </a:r>
            <a:r>
              <a:rPr lang="en-US" dirty="0" err="1"/>
              <a:t>opiera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wyodrębnieniu</a:t>
            </a:r>
            <a:r>
              <a:rPr lang="en-US" dirty="0"/>
              <a:t> </a:t>
            </a:r>
            <a:r>
              <a:rPr lang="en-US" dirty="0" err="1"/>
              <a:t>różnego</a:t>
            </a:r>
            <a:r>
              <a:rPr lang="en-US" dirty="0"/>
              <a:t> </a:t>
            </a:r>
            <a:r>
              <a:rPr lang="en-US" dirty="0" err="1"/>
              <a:t>rodzaju</a:t>
            </a:r>
            <a:r>
              <a:rPr lang="en-US" dirty="0"/>
              <a:t> </a:t>
            </a:r>
            <a:r>
              <a:rPr lang="en-US" dirty="0" err="1"/>
              <a:t>cech</a:t>
            </a:r>
            <a:r>
              <a:rPr lang="en-US" dirty="0"/>
              <a:t> z </a:t>
            </a:r>
            <a:r>
              <a:rPr lang="en-US" dirty="0" err="1"/>
              <a:t>zarejestrownych</a:t>
            </a:r>
            <a:r>
              <a:rPr lang="en-US" dirty="0"/>
              <a:t> </a:t>
            </a:r>
            <a:r>
              <a:rPr lang="en-US" dirty="0" err="1"/>
              <a:t>obrazów</a:t>
            </a:r>
            <a:r>
              <a:rPr lang="en-US" dirty="0"/>
              <a:t>. </a:t>
            </a:r>
            <a:r>
              <a:rPr lang="en-US" dirty="0" err="1"/>
              <a:t>Mogą</a:t>
            </a:r>
            <a:r>
              <a:rPr lang="en-US" dirty="0"/>
              <a:t> to </a:t>
            </a:r>
            <a:r>
              <a:rPr lang="en-US" dirty="0" err="1"/>
              <a:t>być</a:t>
            </a:r>
            <a:r>
              <a:rPr lang="en-US" dirty="0"/>
              <a:t> np. ….. (TODO </a:t>
            </a:r>
            <a:r>
              <a:rPr lang="en-US" dirty="0" err="1"/>
              <a:t>dopisać</a:t>
            </a:r>
            <a:r>
              <a:rPr lang="en-US" dirty="0"/>
              <a:t>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660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</a:p>
          <a:p>
            <a:endParaRPr lang="en-US" dirty="0"/>
          </a:p>
          <a:p>
            <a:r>
              <a:rPr lang="en-US" dirty="0" err="1"/>
              <a:t>Przedstawię</a:t>
            </a:r>
            <a:r>
              <a:rPr lang="en-US" dirty="0"/>
              <a:t> </a:t>
            </a:r>
            <a:r>
              <a:rPr lang="en-US" dirty="0" err="1"/>
              <a:t>teraz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dirty="0"/>
              <a:t> z </a:t>
            </a:r>
            <a:r>
              <a:rPr lang="en-US" dirty="0" err="1"/>
              <a:t>prostszych</a:t>
            </a:r>
            <a:r>
              <a:rPr lang="en-US" dirty="0"/>
              <a:t> </a:t>
            </a:r>
            <a:r>
              <a:rPr lang="en-US" dirty="0" err="1"/>
              <a:t>algorytmów</a:t>
            </a:r>
            <a:r>
              <a:rPr lang="en-US" dirty="0"/>
              <a:t> </a:t>
            </a:r>
            <a:r>
              <a:rPr lang="en-US" dirty="0" err="1"/>
              <a:t>służących</a:t>
            </a:r>
            <a:r>
              <a:rPr lang="en-US" dirty="0"/>
              <a:t> do </a:t>
            </a:r>
            <a:r>
              <a:rPr lang="en-US" dirty="0" err="1"/>
              <a:t>weryfikacji</a:t>
            </a:r>
            <a:r>
              <a:rPr lang="en-US" dirty="0"/>
              <a:t> </a:t>
            </a:r>
            <a:r>
              <a:rPr lang="en-US" dirty="0" err="1"/>
              <a:t>osoby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podstawie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 z </a:t>
            </a:r>
            <a:r>
              <a:rPr lang="en-US" dirty="0" err="1"/>
              <a:t>akcelerometru</a:t>
            </a:r>
            <a:r>
              <a:rPr lang="en-US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68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</a:p>
          <a:p>
            <a:endParaRPr lang="en-US" b="1" dirty="0"/>
          </a:p>
          <a:p>
            <a:r>
              <a:rPr lang="en-US" b="0" dirty="0" err="1"/>
              <a:t>Algorytm</a:t>
            </a:r>
            <a:r>
              <a:rPr lang="en-US" b="0" dirty="0"/>
              <a:t> </a:t>
            </a:r>
            <a:r>
              <a:rPr lang="en-US" b="0" dirty="0" err="1"/>
              <a:t>składa</a:t>
            </a:r>
            <a:r>
              <a:rPr lang="en-US" b="0" dirty="0"/>
              <a:t> </a:t>
            </a:r>
            <a:r>
              <a:rPr lang="en-US" b="0" dirty="0" err="1"/>
              <a:t>się</a:t>
            </a:r>
            <a:r>
              <a:rPr lang="en-US" b="0" dirty="0"/>
              <a:t> z 4 </a:t>
            </a:r>
            <a:r>
              <a:rPr lang="en-US" b="0" dirty="0" err="1"/>
              <a:t>kroków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Pierwszym</a:t>
            </a:r>
            <a:r>
              <a:rPr lang="en-US" b="0" dirty="0"/>
              <a:t> </a:t>
            </a:r>
            <a:r>
              <a:rPr lang="en-US" b="0" dirty="0" err="1"/>
              <a:t>krokiem</a:t>
            </a:r>
            <a:r>
              <a:rPr lang="en-US" b="0" dirty="0"/>
              <a:t> jest </a:t>
            </a:r>
            <a:r>
              <a:rPr lang="en-US" b="0" dirty="0" err="1"/>
              <a:t>obliczenie</a:t>
            </a:r>
            <a:r>
              <a:rPr lang="en-US" b="0" dirty="0"/>
              <a:t> </a:t>
            </a:r>
            <a:r>
              <a:rPr lang="en-US" b="0" dirty="0" err="1"/>
              <a:t>połączonego</a:t>
            </a:r>
            <a:r>
              <a:rPr lang="en-US" b="0" dirty="0"/>
              <a:t> </a:t>
            </a:r>
            <a:r>
              <a:rPr lang="en-US" b="0" dirty="0" err="1"/>
              <a:t>sygnału</a:t>
            </a:r>
            <a:r>
              <a:rPr lang="en-US" b="0" dirty="0"/>
              <a:t> </a:t>
            </a:r>
            <a:r>
              <a:rPr lang="en-US" b="0" dirty="0" err="1"/>
              <a:t>przyspieszenia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 err="1"/>
              <a:t>Kolejny</a:t>
            </a:r>
            <a:r>
              <a:rPr lang="en-US" b="0" dirty="0"/>
              <a:t> </a:t>
            </a:r>
            <a:r>
              <a:rPr lang="en-US" b="0" dirty="0" err="1"/>
              <a:t>etap</a:t>
            </a:r>
            <a:r>
              <a:rPr lang="en-US" b="0" dirty="0"/>
              <a:t> to </a:t>
            </a:r>
            <a:r>
              <a:rPr lang="en-US" b="0" dirty="0" err="1"/>
              <a:t>obliczenie</a:t>
            </a:r>
            <a:r>
              <a:rPr lang="en-US" b="0" dirty="0"/>
              <a:t> n-</a:t>
            </a:r>
            <a:r>
              <a:rPr lang="en-US" b="0" dirty="0" err="1"/>
              <a:t>przedziałowego</a:t>
            </a:r>
            <a:r>
              <a:rPr lang="en-US" b="0" dirty="0"/>
              <a:t> </a:t>
            </a:r>
            <a:r>
              <a:rPr lang="en-US" b="0" dirty="0" err="1"/>
              <a:t>histogramu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 err="1"/>
              <a:t>Obliczony</a:t>
            </a:r>
            <a:r>
              <a:rPr lang="en-US" b="0" dirty="0"/>
              <a:t> histogram </a:t>
            </a:r>
            <a:r>
              <a:rPr lang="en-US" b="0" dirty="0" err="1"/>
              <a:t>należy</a:t>
            </a:r>
            <a:r>
              <a:rPr lang="en-US" b="0" dirty="0"/>
              <a:t> </a:t>
            </a:r>
            <a:r>
              <a:rPr lang="en-US" b="0" dirty="0" err="1"/>
              <a:t>znormalizować</a:t>
            </a:r>
            <a:r>
              <a:rPr lang="en-US" b="0" dirty="0"/>
              <a:t> </a:t>
            </a:r>
            <a:r>
              <a:rPr lang="en-US" b="0" dirty="0" err="1"/>
              <a:t>poprzez</a:t>
            </a:r>
            <a:r>
              <a:rPr lang="en-US" b="0" dirty="0"/>
              <a:t> </a:t>
            </a:r>
            <a:r>
              <a:rPr lang="en-US" b="0" dirty="0" err="1"/>
              <a:t>podzielenie</a:t>
            </a:r>
            <a:r>
              <a:rPr lang="en-US" b="0" dirty="0"/>
              <a:t> </a:t>
            </a:r>
            <a:r>
              <a:rPr lang="en-US" b="0" dirty="0" err="1"/>
              <a:t>wartości</a:t>
            </a:r>
            <a:r>
              <a:rPr lang="en-US" b="0" dirty="0"/>
              <a:t> </a:t>
            </a:r>
            <a:r>
              <a:rPr lang="en-US" b="0" dirty="0" err="1"/>
              <a:t>przez</a:t>
            </a:r>
            <a:r>
              <a:rPr lang="en-US" b="0" dirty="0"/>
              <a:t> </a:t>
            </a:r>
            <a:r>
              <a:rPr lang="en-US" b="0" dirty="0" err="1"/>
              <a:t>liczbę</a:t>
            </a:r>
            <a:r>
              <a:rPr lang="en-US" b="0" dirty="0"/>
              <a:t> </a:t>
            </a:r>
            <a:r>
              <a:rPr lang="en-US" b="0" dirty="0" err="1"/>
              <a:t>zarejestrownych</a:t>
            </a:r>
            <a:r>
              <a:rPr lang="en-US" b="0" dirty="0"/>
              <a:t> </a:t>
            </a:r>
            <a:r>
              <a:rPr lang="en-US" b="0" dirty="0" err="1"/>
              <a:t>obserwacji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 err="1"/>
              <a:t>Ostatnim</a:t>
            </a:r>
            <a:r>
              <a:rPr lang="en-US" b="0" dirty="0"/>
              <a:t> </a:t>
            </a:r>
            <a:r>
              <a:rPr lang="en-US" b="0" dirty="0" err="1"/>
              <a:t>krokiem</a:t>
            </a:r>
            <a:r>
              <a:rPr lang="en-US" b="0" dirty="0"/>
              <a:t> jest </a:t>
            </a:r>
            <a:r>
              <a:rPr lang="en-US" b="0" dirty="0" err="1"/>
              <a:t>wyznaczenie</a:t>
            </a:r>
            <a:r>
              <a:rPr lang="en-US" b="0" dirty="0"/>
              <a:t> </a:t>
            </a:r>
            <a:r>
              <a:rPr lang="en-US" b="0" dirty="0" err="1"/>
              <a:t>podobieństwa</a:t>
            </a:r>
            <a:r>
              <a:rPr lang="en-US" b="0" dirty="0"/>
              <a:t> </a:t>
            </a:r>
            <a:r>
              <a:rPr lang="en-US" b="0" dirty="0" err="1"/>
              <a:t>histogramu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9352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Na </a:t>
            </a:r>
            <a:r>
              <a:rPr lang="en-US" b="0" dirty="0" err="1"/>
              <a:t>tym</a:t>
            </a:r>
            <a:r>
              <a:rPr lang="en-US" b="0" dirty="0"/>
              <a:t> </a:t>
            </a:r>
            <a:r>
              <a:rPr lang="en-US" b="0" dirty="0" err="1"/>
              <a:t>slajdzie</a:t>
            </a:r>
            <a:r>
              <a:rPr lang="en-US" b="0" dirty="0"/>
              <a:t> </a:t>
            </a:r>
            <a:r>
              <a:rPr lang="en-US" b="0" dirty="0" err="1"/>
              <a:t>widzimy</a:t>
            </a:r>
            <a:r>
              <a:rPr lang="en-US" b="0" dirty="0"/>
              <a:t> </a:t>
            </a:r>
            <a:r>
              <a:rPr lang="en-US" b="0" dirty="0" err="1"/>
              <a:t>ponownie</a:t>
            </a:r>
            <a:r>
              <a:rPr lang="en-US" b="0" dirty="0"/>
              <a:t> </a:t>
            </a:r>
            <a:r>
              <a:rPr lang="en-US" b="0" dirty="0" err="1"/>
              <a:t>wszystkie</a:t>
            </a:r>
            <a:r>
              <a:rPr lang="en-US" b="0" dirty="0"/>
              <a:t> </a:t>
            </a:r>
            <a:r>
              <a:rPr lang="en-US" b="0" dirty="0" err="1"/>
              <a:t>cztery</a:t>
            </a:r>
            <a:r>
              <a:rPr lang="en-US" b="0" dirty="0"/>
              <a:t> </a:t>
            </a:r>
            <a:r>
              <a:rPr lang="en-US" b="0" dirty="0" err="1"/>
              <a:t>kroki</a:t>
            </a:r>
            <a:r>
              <a:rPr lang="en-US" b="0" dirty="0"/>
              <a:t>, ale </a:t>
            </a:r>
            <a:r>
              <a:rPr lang="en-US" b="0" dirty="0" err="1"/>
              <a:t>tym</a:t>
            </a:r>
            <a:r>
              <a:rPr lang="en-US" b="0" dirty="0"/>
              <a:t> </a:t>
            </a:r>
            <a:r>
              <a:rPr lang="en-US" b="0" dirty="0" err="1"/>
              <a:t>razem</a:t>
            </a:r>
            <a:r>
              <a:rPr lang="en-US" b="0" dirty="0"/>
              <a:t> </a:t>
            </a:r>
            <a:r>
              <a:rPr lang="en-US" b="0" dirty="0" err="1"/>
              <a:t>wraz</a:t>
            </a:r>
            <a:r>
              <a:rPr lang="en-US" b="0" dirty="0"/>
              <a:t> z ich </a:t>
            </a:r>
            <a:r>
              <a:rPr lang="en-US" b="0" dirty="0" err="1"/>
              <a:t>graficzną</a:t>
            </a:r>
            <a:r>
              <a:rPr lang="en-US" b="0" dirty="0"/>
              <a:t> </a:t>
            </a:r>
            <a:r>
              <a:rPr lang="en-US" b="0" dirty="0" err="1"/>
              <a:t>reprezentacją</a:t>
            </a:r>
            <a:r>
              <a:rPr lang="en-US" b="0" dirty="0"/>
              <a:t>. </a:t>
            </a:r>
            <a:r>
              <a:rPr lang="en-US" b="0" dirty="0" err="1"/>
              <a:t>Warto</a:t>
            </a:r>
            <a:r>
              <a:rPr lang="en-US" b="0" dirty="0"/>
              <a:t> </a:t>
            </a:r>
            <a:r>
              <a:rPr lang="en-US" b="0" dirty="0" err="1"/>
              <a:t>podkreślić</a:t>
            </a:r>
            <a:r>
              <a:rPr lang="en-US" b="0" dirty="0"/>
              <a:t>, </a:t>
            </a:r>
            <a:r>
              <a:rPr lang="en-US" b="0" dirty="0" err="1"/>
              <a:t>że</a:t>
            </a:r>
            <a:r>
              <a:rPr lang="en-US" b="0" dirty="0"/>
              <a:t> w </a:t>
            </a:r>
            <a:r>
              <a:rPr lang="en-US" b="0" dirty="0" err="1"/>
              <a:t>tym</a:t>
            </a:r>
            <a:r>
              <a:rPr lang="en-US" b="0" dirty="0"/>
              <a:t> </a:t>
            </a:r>
            <a:r>
              <a:rPr lang="en-US" b="0" dirty="0" err="1"/>
              <a:t>algorytmie</a:t>
            </a:r>
            <a:r>
              <a:rPr lang="en-US" b="0" dirty="0"/>
              <a:t> </a:t>
            </a:r>
            <a:r>
              <a:rPr lang="en-US" b="0" dirty="0" err="1"/>
              <a:t>sprawdza</a:t>
            </a:r>
            <a:r>
              <a:rPr lang="en-US" b="0" dirty="0"/>
              <a:t> </a:t>
            </a:r>
            <a:r>
              <a:rPr lang="en-US" b="0" dirty="0" err="1"/>
              <a:t>się</a:t>
            </a:r>
            <a:r>
              <a:rPr lang="en-US" b="0" dirty="0"/>
              <a:t> </a:t>
            </a:r>
            <a:r>
              <a:rPr lang="en-US" b="0" dirty="0" err="1"/>
              <a:t>podobieństwo</a:t>
            </a:r>
            <a:r>
              <a:rPr lang="en-US" b="0" dirty="0"/>
              <a:t> </a:t>
            </a:r>
            <a:r>
              <a:rPr lang="en-US" b="0" dirty="0" err="1"/>
              <a:t>nowo-zarejestrowanej</a:t>
            </a:r>
            <a:r>
              <a:rPr lang="en-US" b="0" dirty="0"/>
              <a:t> </a:t>
            </a:r>
            <a:r>
              <a:rPr lang="en-US" b="0" dirty="0" err="1"/>
              <a:t>próbki</a:t>
            </a:r>
            <a:r>
              <a:rPr lang="en-US" b="0" dirty="0"/>
              <a:t> </a:t>
            </a:r>
            <a:r>
              <a:rPr lang="en-US" b="0" dirty="0" err="1"/>
              <a:t>chodu</a:t>
            </a:r>
            <a:r>
              <a:rPr lang="en-US" b="0" dirty="0"/>
              <a:t> z </a:t>
            </a:r>
            <a:r>
              <a:rPr lang="en-US" b="0" dirty="0" err="1"/>
              <a:t>próbką</a:t>
            </a:r>
            <a:r>
              <a:rPr lang="en-US" b="0" dirty="0"/>
              <a:t> </a:t>
            </a:r>
            <a:r>
              <a:rPr lang="en-US" b="0" dirty="0" err="1"/>
              <a:t>wcześniej</a:t>
            </a:r>
            <a:r>
              <a:rPr lang="en-US" b="0" dirty="0"/>
              <a:t> </a:t>
            </a:r>
            <a:r>
              <a:rPr lang="en-US" b="0" dirty="0" err="1"/>
              <a:t>zarejestrowaną</a:t>
            </a:r>
            <a:r>
              <a:rPr lang="en-US" b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Gdyby</a:t>
            </a:r>
            <a:r>
              <a:rPr lang="en-US" b="0" dirty="0"/>
              <a:t> </a:t>
            </a:r>
            <a:r>
              <a:rPr lang="en-US" b="0" dirty="0" err="1"/>
              <a:t>ktoś</a:t>
            </a:r>
            <a:r>
              <a:rPr lang="en-US" b="0" dirty="0"/>
              <a:t> </a:t>
            </a:r>
            <a:r>
              <a:rPr lang="en-US" b="0" dirty="0" err="1"/>
              <a:t>mial</a:t>
            </a:r>
            <a:r>
              <a:rPr lang="en-US" b="0" dirty="0"/>
              <a:t> </a:t>
            </a:r>
            <a:r>
              <a:rPr lang="en-US" b="0" dirty="0" err="1"/>
              <a:t>ochotę</a:t>
            </a:r>
            <a:r>
              <a:rPr lang="en-US" b="0" dirty="0"/>
              <a:t> </a:t>
            </a:r>
            <a:r>
              <a:rPr lang="en-US" b="0" dirty="0" err="1"/>
              <a:t>bardziej</a:t>
            </a:r>
            <a:r>
              <a:rPr lang="en-US" b="0" dirty="0"/>
              <a:t> </a:t>
            </a:r>
            <a:r>
              <a:rPr lang="en-US" b="0" dirty="0" err="1"/>
              <a:t>zgłębić</a:t>
            </a:r>
            <a:r>
              <a:rPr lang="en-US" b="0" dirty="0"/>
              <a:t> </a:t>
            </a:r>
            <a:r>
              <a:rPr lang="en-US" b="0" dirty="0" err="1"/>
              <a:t>zaprezentowaną</a:t>
            </a:r>
            <a:r>
              <a:rPr lang="en-US" b="0" dirty="0"/>
              <a:t> </a:t>
            </a:r>
            <a:r>
              <a:rPr lang="en-US" b="0" dirty="0" err="1"/>
              <a:t>metode</a:t>
            </a:r>
            <a:r>
              <a:rPr lang="en-US" b="0" dirty="0"/>
              <a:t> to </a:t>
            </a:r>
            <a:r>
              <a:rPr lang="en-US" b="0" dirty="0" err="1"/>
              <a:t>na</a:t>
            </a:r>
            <a:r>
              <a:rPr lang="en-US" b="0" dirty="0"/>
              <a:t> dole </a:t>
            </a:r>
            <a:r>
              <a:rPr lang="en-US" b="0" dirty="0" err="1"/>
              <a:t>slajdu</a:t>
            </a:r>
            <a:r>
              <a:rPr lang="en-US" b="0" dirty="0"/>
              <a:t> </a:t>
            </a:r>
            <a:r>
              <a:rPr lang="en-US" b="0" dirty="0" err="1"/>
              <a:t>znajduje</a:t>
            </a:r>
            <a:r>
              <a:rPr lang="en-US" b="0" dirty="0"/>
              <a:t> </a:t>
            </a:r>
            <a:r>
              <a:rPr lang="en-US" b="0" dirty="0" err="1"/>
              <a:t>się</a:t>
            </a:r>
            <a:r>
              <a:rPr lang="en-US" b="0" dirty="0"/>
              <a:t> </a:t>
            </a:r>
            <a:r>
              <a:rPr lang="en-US" b="0" dirty="0" err="1"/>
              <a:t>numer</a:t>
            </a:r>
            <a:r>
              <a:rPr lang="en-US" b="0" dirty="0"/>
              <a:t> DOI </a:t>
            </a:r>
            <a:r>
              <a:rPr lang="en-US" b="0" dirty="0" err="1"/>
              <a:t>oraz</a:t>
            </a:r>
            <a:r>
              <a:rPr lang="en-US" b="0" dirty="0"/>
              <a:t> ISBN </a:t>
            </a:r>
            <a:r>
              <a:rPr lang="en-US" b="0" dirty="0" err="1"/>
              <a:t>publikacji</a:t>
            </a:r>
            <a:r>
              <a:rPr lang="en-US" b="0" dirty="0"/>
              <a:t> </a:t>
            </a:r>
            <a:r>
              <a:rPr lang="en-US" b="0" dirty="0" err="1"/>
              <a:t>na</a:t>
            </a:r>
            <a:r>
              <a:rPr lang="en-US" b="0" dirty="0"/>
              <a:t> </a:t>
            </a:r>
            <a:r>
              <a:rPr lang="en-US" b="0" dirty="0" err="1"/>
              <a:t>podstawie</a:t>
            </a:r>
            <a:r>
              <a:rPr lang="en-US" b="0" dirty="0"/>
              <a:t> </a:t>
            </a:r>
            <a:r>
              <a:rPr lang="en-US" b="0" dirty="0" err="1"/>
              <a:t>której</a:t>
            </a:r>
            <a:r>
              <a:rPr lang="en-US" b="0" dirty="0"/>
              <a:t> </a:t>
            </a:r>
            <a:r>
              <a:rPr lang="en-US" b="0" dirty="0" err="1"/>
              <a:t>opracowliśmy</a:t>
            </a:r>
            <a:r>
              <a:rPr lang="en-US" b="0" dirty="0"/>
              <a:t> ten </a:t>
            </a:r>
            <a:r>
              <a:rPr lang="en-US" b="0" dirty="0" err="1"/>
              <a:t>slajd</a:t>
            </a:r>
            <a:r>
              <a:rPr lang="en-US" b="0" dirty="0"/>
              <a:t>.</a:t>
            </a:r>
            <a:endParaRPr lang="pl-PL" b="0" dirty="0">
              <a:solidFill>
                <a:srgbClr val="002060"/>
              </a:solidFill>
            </a:endParaRPr>
          </a:p>
          <a:p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934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&lt;ADAM&gt;</a:t>
            </a:r>
          </a:p>
          <a:p>
            <a:endParaRPr lang="en-US" dirty="0"/>
          </a:p>
          <a:p>
            <a:r>
              <a:rPr lang="en-US" dirty="0" err="1"/>
              <a:t>Waryfikacja</a:t>
            </a:r>
            <a:r>
              <a:rPr lang="en-US" dirty="0"/>
              <a:t> </a:t>
            </a:r>
            <a:r>
              <a:rPr lang="en-US" dirty="0" err="1"/>
              <a:t>osoby</a:t>
            </a:r>
            <a:r>
              <a:rPr lang="en-US" dirty="0"/>
              <a:t>, a </a:t>
            </a:r>
            <a:r>
              <a:rPr lang="en-US" dirty="0" err="1"/>
              <a:t>także</a:t>
            </a:r>
            <a:r>
              <a:rPr lang="en-US" dirty="0"/>
              <a:t> </a:t>
            </a:r>
            <a:r>
              <a:rPr lang="en-US" dirty="0" err="1"/>
              <a:t>jej</a:t>
            </a:r>
            <a:r>
              <a:rPr lang="en-US" dirty="0"/>
              <a:t> </a:t>
            </a:r>
            <a:r>
              <a:rPr lang="en-US" dirty="0" err="1"/>
              <a:t>identyfikacja</a:t>
            </a:r>
            <a:r>
              <a:rPr lang="en-US" dirty="0"/>
              <a:t> </a:t>
            </a: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być</a:t>
            </a:r>
            <a:r>
              <a:rPr lang="en-US" dirty="0"/>
              <a:t> </a:t>
            </a:r>
            <a:r>
              <a:rPr lang="en-US" dirty="0" err="1"/>
              <a:t>róprzeprowadzona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podstawie</a:t>
            </a:r>
            <a:r>
              <a:rPr lang="en-US" dirty="0"/>
              <a:t> </a:t>
            </a:r>
            <a:r>
              <a:rPr lang="en-US" dirty="0" err="1"/>
              <a:t>zarejestrowanej</a:t>
            </a:r>
            <a:r>
              <a:rPr lang="en-US" dirty="0"/>
              <a:t> </a:t>
            </a:r>
            <a:r>
              <a:rPr lang="en-US" dirty="0" err="1"/>
              <a:t>sekwencji</a:t>
            </a:r>
            <a:r>
              <a:rPr lang="en-US" dirty="0"/>
              <a:t> </a:t>
            </a:r>
            <a:r>
              <a:rPr lang="en-US" dirty="0" err="1"/>
              <a:t>obrazów</a:t>
            </a:r>
            <a:r>
              <a:rPr lang="en-US" dirty="0"/>
              <a:t> </a:t>
            </a:r>
            <a:r>
              <a:rPr lang="en-US" dirty="0" err="1"/>
              <a:t>przekształconej</a:t>
            </a:r>
            <a:r>
              <a:rPr lang="en-US" dirty="0"/>
              <a:t> w </a:t>
            </a:r>
            <a:r>
              <a:rPr lang="en-US" dirty="0" err="1"/>
              <a:t>obraz</a:t>
            </a:r>
            <a:r>
              <a:rPr lang="en-US" dirty="0"/>
              <a:t> </a:t>
            </a:r>
            <a:r>
              <a:rPr lang="en-US" dirty="0" err="1"/>
              <a:t>energii</a:t>
            </a:r>
            <a:r>
              <a:rPr lang="en-US" dirty="0"/>
              <a:t> </a:t>
            </a:r>
            <a:r>
              <a:rPr lang="en-US" dirty="0" err="1"/>
              <a:t>chodu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359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&lt;ADAM&gt;</a:t>
            </a:r>
            <a:endParaRPr lang="pl-PL" b="1" dirty="0"/>
          </a:p>
          <a:p>
            <a:endParaRPr lang="en-US" dirty="0"/>
          </a:p>
          <a:p>
            <a:r>
              <a:rPr lang="pl-PL" sz="1200" b="0" dirty="0">
                <a:solidFill>
                  <a:srgbClr val="002060"/>
                </a:solidFill>
              </a:rPr>
              <a:t>Obraz energii chodu </a:t>
            </a:r>
            <a:r>
              <a:rPr lang="en-US" sz="1200" b="0" dirty="0">
                <a:solidFill>
                  <a:srgbClr val="002060"/>
                </a:solidFill>
              </a:rPr>
              <a:t>jest </a:t>
            </a:r>
            <a:r>
              <a:rPr lang="pl-PL" sz="1200" b="0" dirty="0">
                <a:solidFill>
                  <a:srgbClr val="002060"/>
                </a:solidFill>
              </a:rPr>
              <a:t>to suma obrazów chodzącej sylwetki </a:t>
            </a:r>
            <a:r>
              <a:rPr lang="pl-PL" sz="1200" b="0" dirty="0" err="1">
                <a:solidFill>
                  <a:srgbClr val="002060"/>
                </a:solidFill>
              </a:rPr>
              <a:t>podzielon</a:t>
            </a:r>
            <a:r>
              <a:rPr lang="en-US" sz="1200" b="0" dirty="0">
                <a:solidFill>
                  <a:srgbClr val="002060"/>
                </a:solidFill>
              </a:rPr>
              <a:t>a </a:t>
            </a:r>
            <a:r>
              <a:rPr lang="pl-PL" sz="1200" b="0" dirty="0">
                <a:solidFill>
                  <a:srgbClr val="002060"/>
                </a:solidFill>
              </a:rPr>
              <a:t>przez ich liczbę</a:t>
            </a:r>
            <a:r>
              <a:rPr lang="en-US" sz="1200" b="0" dirty="0">
                <a:solidFill>
                  <a:srgbClr val="002060"/>
                </a:solidFill>
              </a:rPr>
              <a:t>. Na </a:t>
            </a:r>
            <a:r>
              <a:rPr lang="en-US" sz="1200" b="0" dirty="0" err="1">
                <a:solidFill>
                  <a:srgbClr val="002060"/>
                </a:solidFill>
              </a:rPr>
              <a:t>grafice</a:t>
            </a:r>
            <a:r>
              <a:rPr lang="en-US" sz="1200" b="0" dirty="0">
                <a:solidFill>
                  <a:srgbClr val="002060"/>
                </a:solidFill>
              </a:rPr>
              <a:t> </a:t>
            </a:r>
            <a:r>
              <a:rPr lang="en-US" sz="1200" b="0" dirty="0" err="1">
                <a:solidFill>
                  <a:srgbClr val="002060"/>
                </a:solidFill>
              </a:rPr>
              <a:t>widzimy</a:t>
            </a:r>
            <a:r>
              <a:rPr lang="en-US" sz="1200" b="0" dirty="0">
                <a:solidFill>
                  <a:srgbClr val="002060"/>
                </a:solidFill>
              </a:rPr>
              <a:t> </a:t>
            </a:r>
            <a:r>
              <a:rPr lang="en-US" sz="1200" b="0" dirty="0" err="1">
                <a:solidFill>
                  <a:srgbClr val="002060"/>
                </a:solidFill>
              </a:rPr>
              <a:t>trzy</a:t>
            </a:r>
            <a:r>
              <a:rPr lang="en-US" sz="1200" b="0" dirty="0">
                <a:solidFill>
                  <a:srgbClr val="002060"/>
                </a:solidFill>
              </a:rPr>
              <a:t> </a:t>
            </a:r>
            <a:r>
              <a:rPr lang="en-US" sz="1200" b="0" dirty="0" err="1">
                <a:solidFill>
                  <a:srgbClr val="002060"/>
                </a:solidFill>
              </a:rPr>
              <a:t>przykładowe</a:t>
            </a:r>
            <a:r>
              <a:rPr lang="en-US" sz="1200" b="0" dirty="0">
                <a:solidFill>
                  <a:srgbClr val="002060"/>
                </a:solidFill>
              </a:rPr>
              <a:t> </a:t>
            </a:r>
            <a:r>
              <a:rPr lang="en-US" sz="1200" b="0" dirty="0" err="1">
                <a:solidFill>
                  <a:srgbClr val="002060"/>
                </a:solidFill>
              </a:rPr>
              <a:t>sekwecje</a:t>
            </a:r>
            <a:r>
              <a:rPr lang="en-US" sz="1200" b="0" dirty="0">
                <a:solidFill>
                  <a:srgbClr val="002060"/>
                </a:solidFill>
              </a:rPr>
              <a:t> </a:t>
            </a:r>
            <a:r>
              <a:rPr lang="en-US" sz="1200" b="0" dirty="0" err="1">
                <a:solidFill>
                  <a:srgbClr val="002060"/>
                </a:solidFill>
              </a:rPr>
              <a:t>chodu</a:t>
            </a:r>
            <a:r>
              <a:rPr lang="en-US" sz="1200" b="0" dirty="0">
                <a:solidFill>
                  <a:srgbClr val="002060"/>
                </a:solidFill>
              </a:rPr>
              <a:t> </a:t>
            </a:r>
            <a:r>
              <a:rPr lang="en-US" sz="1200" b="0" dirty="0" err="1">
                <a:solidFill>
                  <a:srgbClr val="002060"/>
                </a:solidFill>
              </a:rPr>
              <a:t>wraz</a:t>
            </a:r>
            <a:r>
              <a:rPr lang="en-US" sz="1200" b="0" dirty="0">
                <a:solidFill>
                  <a:srgbClr val="002060"/>
                </a:solidFill>
              </a:rPr>
              <a:t> z </a:t>
            </a:r>
            <a:r>
              <a:rPr lang="en-US" sz="1200" b="0" dirty="0" err="1">
                <a:solidFill>
                  <a:srgbClr val="002060"/>
                </a:solidFill>
              </a:rPr>
              <a:t>wynikowym</a:t>
            </a:r>
            <a:r>
              <a:rPr lang="en-US" sz="1200" b="0" dirty="0">
                <a:solidFill>
                  <a:srgbClr val="002060"/>
                </a:solidFill>
              </a:rPr>
              <a:t> </a:t>
            </a:r>
            <a:r>
              <a:rPr lang="en-US" sz="1200" b="0" dirty="0" err="1">
                <a:solidFill>
                  <a:srgbClr val="002060"/>
                </a:solidFill>
              </a:rPr>
              <a:t>obrazem</a:t>
            </a:r>
            <a:r>
              <a:rPr lang="en-US" sz="1200" b="0" dirty="0">
                <a:solidFill>
                  <a:srgbClr val="002060"/>
                </a:solidFill>
              </a:rPr>
              <a:t> </a:t>
            </a:r>
            <a:r>
              <a:rPr lang="en-US" sz="1200" b="0" dirty="0" err="1">
                <a:solidFill>
                  <a:srgbClr val="002060"/>
                </a:solidFill>
              </a:rPr>
              <a:t>energii</a:t>
            </a:r>
            <a:r>
              <a:rPr lang="en-US" sz="1200" b="0" dirty="0">
                <a:solidFill>
                  <a:srgbClr val="002060"/>
                </a:solidFill>
              </a:rPr>
              <a:t>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&lt;ADAM&gt;</a:t>
            </a:r>
            <a:endParaRPr lang="pl-PL" b="1" dirty="0"/>
          </a:p>
          <a:p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kolejnym</a:t>
            </a:r>
            <a:r>
              <a:rPr lang="en-US" dirty="0"/>
              <a:t> </a:t>
            </a:r>
            <a:r>
              <a:rPr lang="en-US" dirty="0" err="1"/>
              <a:t>slajdzie</a:t>
            </a:r>
            <a:r>
              <a:rPr lang="en-US" dirty="0"/>
              <a:t> </a:t>
            </a:r>
            <a:r>
              <a:rPr lang="en-US" dirty="0" err="1"/>
              <a:t>widzimy</a:t>
            </a:r>
            <a:r>
              <a:rPr lang="en-US" dirty="0"/>
              <a:t> </a:t>
            </a:r>
            <a:r>
              <a:rPr lang="en-US" dirty="0" err="1"/>
              <a:t>schemat</a:t>
            </a:r>
            <a:r>
              <a:rPr lang="en-US" dirty="0"/>
              <a:t> </a:t>
            </a:r>
            <a:r>
              <a:rPr lang="en-US" dirty="0" err="1"/>
              <a:t>blokowy</a:t>
            </a:r>
            <a:r>
              <a:rPr lang="en-US" dirty="0"/>
              <a:t> </a:t>
            </a:r>
            <a:r>
              <a:rPr lang="en-US" dirty="0" err="1"/>
              <a:t>algorytmu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posłużyć</a:t>
            </a:r>
            <a:r>
              <a:rPr lang="en-US" dirty="0"/>
              <a:t> do </a:t>
            </a:r>
            <a:r>
              <a:rPr lang="en-US" dirty="0" err="1"/>
              <a:t>identyfikacji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weryfikacji</a:t>
            </a:r>
            <a:r>
              <a:rPr lang="en-US" dirty="0"/>
              <a:t> </a:t>
            </a:r>
            <a:r>
              <a:rPr lang="en-US" dirty="0" err="1"/>
              <a:t>osób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75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&lt;MAGDA&gt;</a:t>
            </a:r>
            <a:endParaRPr lang="pl-PL" b="1" dirty="0"/>
          </a:p>
          <a:p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wstępie</a:t>
            </a:r>
            <a:r>
              <a:rPr lang="en-US" dirty="0"/>
              <a:t> </a:t>
            </a:r>
            <a:r>
              <a:rPr lang="en-US" dirty="0" err="1"/>
              <a:t>chcielibyśmy</a:t>
            </a:r>
            <a:r>
              <a:rPr lang="en-US" dirty="0"/>
              <a:t> </a:t>
            </a:r>
            <a:r>
              <a:rPr lang="en-US" dirty="0" err="1"/>
              <a:t>przypomnieć</a:t>
            </a:r>
            <a:r>
              <a:rPr lang="en-US" dirty="0"/>
              <a:t> </a:t>
            </a:r>
            <a:r>
              <a:rPr lang="en-US" dirty="0" err="1"/>
              <a:t>kilka</a:t>
            </a:r>
            <a:r>
              <a:rPr lang="en-US" dirty="0"/>
              <a:t> </a:t>
            </a:r>
            <a:r>
              <a:rPr lang="en-US" dirty="0" err="1"/>
              <a:t>ważnych</a:t>
            </a:r>
            <a:r>
              <a:rPr lang="en-US" dirty="0"/>
              <a:t> </a:t>
            </a:r>
            <a:r>
              <a:rPr lang="en-US" dirty="0" err="1"/>
              <a:t>kwestii</a:t>
            </a:r>
            <a:r>
              <a:rPr lang="en-US" dirty="0"/>
              <a:t> </a:t>
            </a:r>
            <a:r>
              <a:rPr lang="en-US" dirty="0" err="1"/>
              <a:t>dotczących</a:t>
            </a:r>
            <a:r>
              <a:rPr lang="en-US" dirty="0"/>
              <a:t> </a:t>
            </a:r>
            <a:r>
              <a:rPr lang="en-US" dirty="0" err="1"/>
              <a:t>biometrii</a:t>
            </a:r>
            <a:r>
              <a:rPr lang="en-US" dirty="0"/>
              <a:t>. </a:t>
            </a:r>
            <a:r>
              <a:rPr lang="en-US" dirty="0" err="1"/>
              <a:t>Biometrię</a:t>
            </a:r>
            <a:r>
              <a:rPr lang="en-US" dirty="0"/>
              <a:t> </a:t>
            </a:r>
            <a:r>
              <a:rPr lang="en-US" dirty="0" err="1"/>
              <a:t>dzielimy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kategorie</a:t>
            </a:r>
            <a:r>
              <a:rPr lang="en-US" dirty="0"/>
              <a:t>: </a:t>
            </a:r>
            <a:r>
              <a:rPr lang="en-US" dirty="0" err="1"/>
              <a:t>fizjoligiczną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behawioralną</a:t>
            </a:r>
            <a:r>
              <a:rPr lang="en-US" dirty="0"/>
              <a:t>. </a:t>
            </a:r>
            <a:r>
              <a:rPr lang="en-US" dirty="0" err="1"/>
              <a:t>Pierwsza</a:t>
            </a:r>
            <a:r>
              <a:rPr lang="en-US" dirty="0"/>
              <a:t> z </a:t>
            </a:r>
            <a:r>
              <a:rPr lang="en-US" dirty="0" err="1"/>
              <a:t>nich</a:t>
            </a:r>
            <a:r>
              <a:rPr lang="en-US" dirty="0"/>
              <a:t> </a:t>
            </a:r>
            <a:r>
              <a:rPr lang="pl-PL" dirty="0"/>
              <a:t>mierz</a:t>
            </a:r>
            <a:r>
              <a:rPr lang="en-US" dirty="0"/>
              <a:t>y</a:t>
            </a:r>
            <a:r>
              <a:rPr lang="pl-PL" dirty="0"/>
              <a:t> różny cech</a:t>
            </a:r>
            <a:r>
              <a:rPr lang="en-US" dirty="0"/>
              <a:t>y</a:t>
            </a:r>
            <a:r>
              <a:rPr lang="pl-PL" dirty="0"/>
              <a:t> człowieka, które zazwyczaj posiada od urodzenia</a:t>
            </a:r>
            <a:r>
              <a:rPr lang="en-US" dirty="0"/>
              <a:t>, a </a:t>
            </a:r>
            <a:r>
              <a:rPr lang="en-US" dirty="0" err="1"/>
              <a:t>druga</a:t>
            </a:r>
            <a:r>
              <a:rPr lang="en-US" dirty="0"/>
              <a:t> </a:t>
            </a:r>
            <a:r>
              <a:rPr lang="pl-PL" dirty="0"/>
              <a:t>rejestr</a:t>
            </a:r>
            <a:r>
              <a:rPr lang="en-US" dirty="0" err="1"/>
              <a:t>uje</a:t>
            </a:r>
            <a:r>
              <a:rPr lang="pl-PL" dirty="0"/>
              <a:t> zachowania człowieka przy pewnych</a:t>
            </a:r>
            <a:r>
              <a:rPr lang="en-US" dirty="0"/>
              <a:t> </a:t>
            </a:r>
            <a:r>
              <a:rPr lang="en-US" dirty="0" err="1"/>
              <a:t>nabytych</a:t>
            </a:r>
            <a:r>
              <a:rPr lang="en-US" dirty="0"/>
              <a:t> </a:t>
            </a:r>
            <a:r>
              <a:rPr lang="en-US" dirty="0" err="1"/>
              <a:t>czynnościach</a:t>
            </a:r>
            <a:r>
              <a:rPr lang="en-US" dirty="0"/>
              <a:t>. </a:t>
            </a:r>
            <a:r>
              <a:rPr lang="en-US" dirty="0" err="1"/>
              <a:t>Chód</a:t>
            </a:r>
            <a:r>
              <a:rPr lang="en-US" dirty="0"/>
              <a:t> jest </a:t>
            </a:r>
            <a:r>
              <a:rPr lang="en-US" dirty="0" err="1"/>
              <a:t>przykłądem</a:t>
            </a:r>
            <a:r>
              <a:rPr lang="en-US" dirty="0"/>
              <a:t> </a:t>
            </a:r>
            <a:r>
              <a:rPr lang="en-US" dirty="0" err="1"/>
              <a:t>biometrii</a:t>
            </a:r>
            <a:r>
              <a:rPr lang="en-US" dirty="0"/>
              <a:t> </a:t>
            </a:r>
            <a:r>
              <a:rPr lang="en-US" dirty="0" err="1"/>
              <a:t>behawioralnej</a:t>
            </a:r>
            <a:r>
              <a:rPr lang="en-US" dirty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2108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07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&lt;MAGDA&gt;</a:t>
            </a:r>
            <a:endParaRPr lang="pl-PL" b="1" dirty="0"/>
          </a:p>
          <a:p>
            <a:endParaRPr lang="en-US" dirty="0"/>
          </a:p>
          <a:p>
            <a:r>
              <a:rPr lang="en-US" dirty="0" err="1"/>
              <a:t>Biometria</a:t>
            </a:r>
            <a:r>
              <a:rPr lang="en-US" dirty="0"/>
              <a:t> </a:t>
            </a: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służyć</a:t>
            </a:r>
            <a:r>
              <a:rPr lang="en-US" dirty="0"/>
              <a:t> </a:t>
            </a:r>
            <a:r>
              <a:rPr lang="en-US" dirty="0" err="1"/>
              <a:t>zarówno</a:t>
            </a:r>
            <a:r>
              <a:rPr lang="en-US" dirty="0"/>
              <a:t> do </a:t>
            </a:r>
            <a:r>
              <a:rPr lang="en-US" dirty="0" err="1"/>
              <a:t>identyfikacji</a:t>
            </a:r>
            <a:r>
              <a:rPr lang="en-US" dirty="0"/>
              <a:t> </a:t>
            </a:r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weryfikacji</a:t>
            </a:r>
            <a:r>
              <a:rPr lang="en-US" dirty="0"/>
              <a:t> </a:t>
            </a:r>
            <a:r>
              <a:rPr lang="en-US" dirty="0" err="1"/>
              <a:t>osób</a:t>
            </a:r>
            <a:r>
              <a:rPr lang="en-US" dirty="0"/>
              <a:t>. </a:t>
            </a:r>
            <a:r>
              <a:rPr lang="en-US" dirty="0" err="1"/>
              <a:t>Różnice</a:t>
            </a:r>
            <a:r>
              <a:rPr lang="en-US" dirty="0"/>
              <a:t> </a:t>
            </a:r>
            <a:r>
              <a:rPr lang="en-US" dirty="0" err="1"/>
              <a:t>pomiędzy</a:t>
            </a:r>
            <a:r>
              <a:rPr lang="en-US" dirty="0"/>
              <a:t> </a:t>
            </a:r>
            <a:r>
              <a:rPr lang="en-US" dirty="0" err="1"/>
              <a:t>tymi</a:t>
            </a:r>
            <a:r>
              <a:rPr lang="en-US" dirty="0"/>
              <a:t> </a:t>
            </a:r>
            <a:r>
              <a:rPr lang="en-US" dirty="0" err="1"/>
              <a:t>dwoma</a:t>
            </a:r>
            <a:r>
              <a:rPr lang="en-US" dirty="0"/>
              <a:t> </a:t>
            </a:r>
            <a:r>
              <a:rPr lang="en-US" dirty="0" err="1"/>
              <a:t>zastosowaniami</a:t>
            </a:r>
            <a:r>
              <a:rPr lang="en-US" dirty="0"/>
              <a:t> </a:t>
            </a:r>
            <a:r>
              <a:rPr lang="en-US" dirty="0" err="1"/>
              <a:t>biometri</a:t>
            </a:r>
            <a:r>
              <a:rPr lang="en-US" dirty="0"/>
              <a:t> </a:t>
            </a:r>
            <a:r>
              <a:rPr lang="en-US" dirty="0" err="1"/>
              <a:t>dobrze</a:t>
            </a:r>
            <a:r>
              <a:rPr lang="en-US" dirty="0"/>
              <a:t> </a:t>
            </a:r>
            <a:r>
              <a:rPr lang="en-US" dirty="0" err="1"/>
              <a:t>pokazuje</a:t>
            </a:r>
            <a:r>
              <a:rPr lang="en-US" dirty="0"/>
              <a:t> </a:t>
            </a:r>
            <a:r>
              <a:rPr lang="en-US" dirty="0" err="1"/>
              <a:t>wyświetlona</a:t>
            </a:r>
            <a:r>
              <a:rPr lang="en-US" dirty="0"/>
              <a:t> </a:t>
            </a:r>
            <a:r>
              <a:rPr lang="en-US" dirty="0" err="1"/>
              <a:t>grafika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114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rystotelesowi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można przypisać najwcześniejsze zarejestrowane komentarze dotyczące sposobu, w jaki ludzie chodzą.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Stwierdził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że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85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Naukowy</a:t>
            </a:r>
            <a:r>
              <a:rPr lang="en-US" dirty="0"/>
              <a:t> </a:t>
            </a:r>
            <a:r>
              <a:rPr lang="en-US" dirty="0" err="1"/>
              <a:t>rozwój</a:t>
            </a:r>
            <a:r>
              <a:rPr lang="en-US" dirty="0"/>
              <a:t> </a:t>
            </a:r>
            <a:r>
              <a:rPr lang="en-US" dirty="0" err="1"/>
              <a:t>badań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chodem</a:t>
            </a:r>
            <a:r>
              <a:rPr lang="en-US" dirty="0"/>
              <a:t> </a:t>
            </a:r>
            <a:r>
              <a:rPr lang="en-US" dirty="0" err="1"/>
              <a:t>nastąpił</a:t>
            </a:r>
            <a:r>
              <a:rPr lang="en-US" dirty="0"/>
              <a:t> </a:t>
            </a:r>
            <a:r>
              <a:rPr lang="en-US" dirty="0" err="1"/>
              <a:t>dopiero</a:t>
            </a:r>
            <a:r>
              <a:rPr lang="en-US" dirty="0"/>
              <a:t> w XIX </a:t>
            </a:r>
            <a:r>
              <a:rPr lang="en-US" dirty="0" err="1"/>
              <a:t>wieku</a:t>
            </a:r>
            <a:r>
              <a:rPr lang="en-US" dirty="0"/>
              <a:t>. </a:t>
            </a:r>
            <a:r>
              <a:rPr lang="en-US" dirty="0" err="1"/>
              <a:t>Jednym</a:t>
            </a:r>
            <a:r>
              <a:rPr lang="en-US" dirty="0"/>
              <a:t> z </a:t>
            </a:r>
            <a:r>
              <a:rPr lang="en-US" dirty="0" err="1"/>
              <a:t>pionierów</a:t>
            </a:r>
            <a:r>
              <a:rPr lang="en-US" dirty="0"/>
              <a:t> </a:t>
            </a:r>
            <a:r>
              <a:rPr lang="en-US" dirty="0" err="1"/>
              <a:t>był</a:t>
            </a:r>
            <a:r>
              <a:rPr lang="en-US" dirty="0"/>
              <a:t>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&lt;PAWEŁ&gt;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</a:p>
          <a:p>
            <a:endParaRPr lang="en-US" dirty="0"/>
          </a:p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rozpoznawanie</a:t>
            </a:r>
            <a:r>
              <a:rPr lang="en-US" dirty="0"/>
              <a:t> </a:t>
            </a:r>
            <a:r>
              <a:rPr lang="en-US" dirty="0" err="1"/>
              <a:t>chodu</a:t>
            </a:r>
            <a:r>
              <a:rPr lang="en-US" dirty="0"/>
              <a:t> </a:t>
            </a:r>
            <a:r>
              <a:rPr lang="en-US" dirty="0" err="1"/>
              <a:t>znajduje</a:t>
            </a:r>
            <a:r>
              <a:rPr lang="en-US" dirty="0"/>
              <a:t> </a:t>
            </a:r>
            <a:r>
              <a:rPr lang="en-US" dirty="0" err="1"/>
              <a:t>zastosowanie</a:t>
            </a:r>
            <a:r>
              <a:rPr lang="en-US" dirty="0"/>
              <a:t> w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dziedzinach</a:t>
            </a:r>
            <a:r>
              <a:rPr lang="en-US" dirty="0"/>
              <a:t>. W</a:t>
            </a:r>
            <a:r>
              <a:rPr lang="pl-PL" dirty="0"/>
              <a:t> medycyn</a:t>
            </a:r>
            <a:r>
              <a:rPr lang="en-US" dirty="0" err="1"/>
              <a:t>ie</a:t>
            </a:r>
            <a:r>
              <a:rPr lang="pl-PL" dirty="0"/>
              <a:t> </a:t>
            </a:r>
            <a:r>
              <a:rPr lang="en-US" dirty="0"/>
              <a:t>ma </a:t>
            </a:r>
            <a:r>
              <a:rPr lang="en-US" dirty="0" err="1"/>
              <a:t>zastosowanie</a:t>
            </a:r>
            <a:r>
              <a:rPr lang="en-US" dirty="0"/>
              <a:t> m.in. w </a:t>
            </a:r>
            <a:r>
              <a:rPr lang="pl-PL" dirty="0"/>
              <a:t>ortopedii</a:t>
            </a:r>
            <a:r>
              <a:rPr lang="en-US" dirty="0" err="1"/>
              <a:t>i</a:t>
            </a:r>
            <a:r>
              <a:rPr lang="pl-PL" dirty="0"/>
              <a:t>, </a:t>
            </a:r>
            <a:r>
              <a:rPr lang="pl-PL" dirty="0" err="1"/>
              <a:t>neurologi</a:t>
            </a:r>
            <a:r>
              <a:rPr lang="en-US" dirty="0" err="1"/>
              <a:t>i</a:t>
            </a:r>
            <a:r>
              <a:rPr lang="pl-PL" dirty="0"/>
              <a:t>, </a:t>
            </a:r>
            <a:r>
              <a:rPr lang="en-US" dirty="0" err="1"/>
              <a:t>badaniu</a:t>
            </a:r>
            <a:r>
              <a:rPr lang="en-US" dirty="0"/>
              <a:t> </a:t>
            </a:r>
            <a:r>
              <a:rPr lang="pl-PL" dirty="0"/>
              <a:t>postaw</a:t>
            </a:r>
            <a:r>
              <a:rPr lang="en-US" dirty="0"/>
              <a:t>y</a:t>
            </a:r>
            <a:r>
              <a:rPr lang="pl-PL" dirty="0"/>
              <a:t> ciała i </a:t>
            </a:r>
            <a:r>
              <a:rPr lang="pl-PL" dirty="0" err="1"/>
              <a:t>sprawnoś</a:t>
            </a:r>
            <a:r>
              <a:rPr lang="en-US" dirty="0"/>
              <a:t>ci</a:t>
            </a:r>
            <a:r>
              <a:rPr lang="pl-PL" dirty="0"/>
              <a:t> </a:t>
            </a:r>
            <a:r>
              <a:rPr lang="pl-PL" dirty="0" err="1"/>
              <a:t>fizyczn</a:t>
            </a:r>
            <a:r>
              <a:rPr lang="en-US" dirty="0" err="1"/>
              <a:t>ej</a:t>
            </a:r>
            <a:r>
              <a:rPr lang="pl-PL" dirty="0"/>
              <a:t>.</a:t>
            </a:r>
            <a:r>
              <a:rPr lang="en-US" dirty="0"/>
              <a:t> Z </a:t>
            </a:r>
            <a:r>
              <a:rPr lang="en-US" dirty="0" err="1"/>
              <a:t>kolei</a:t>
            </a:r>
            <a:r>
              <a:rPr lang="en-US" dirty="0"/>
              <a:t>, w </a:t>
            </a:r>
            <a:r>
              <a:rPr lang="pl-PL" dirty="0"/>
              <a:t>sporcie rozpoznawanie ruchu jest przydatne do analizowania ruchów sportowych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projektowania</a:t>
            </a:r>
            <a:r>
              <a:rPr lang="pl-PL" dirty="0"/>
              <a:t> </a:t>
            </a:r>
            <a:r>
              <a:rPr lang="pl-PL" dirty="0" err="1"/>
              <a:t>wydajn</a:t>
            </a:r>
            <a:r>
              <a:rPr lang="en-US" dirty="0" err="1"/>
              <a:t>ych</a:t>
            </a:r>
            <a:r>
              <a:rPr lang="en-US" dirty="0"/>
              <a:t> </a:t>
            </a:r>
            <a:r>
              <a:rPr lang="en-US" dirty="0" err="1"/>
              <a:t>programów</a:t>
            </a:r>
            <a:r>
              <a:rPr lang="en-US" dirty="0"/>
              <a:t> </a:t>
            </a:r>
            <a:r>
              <a:rPr lang="en-US" dirty="0" err="1"/>
              <a:t>treningowych</a:t>
            </a:r>
            <a:r>
              <a:rPr lang="en-US" dirty="0"/>
              <a:t>. A</a:t>
            </a:r>
            <a:r>
              <a:rPr lang="pl-PL" dirty="0" err="1"/>
              <a:t>naliza</a:t>
            </a:r>
            <a:r>
              <a:rPr lang="pl-PL" dirty="0"/>
              <a:t> ruchu odgrywa </a:t>
            </a:r>
            <a:r>
              <a:rPr lang="en-US" dirty="0" err="1"/>
              <a:t>również</a:t>
            </a:r>
            <a:r>
              <a:rPr lang="en-US" dirty="0"/>
              <a:t> </a:t>
            </a:r>
            <a:r>
              <a:rPr lang="pl-PL" dirty="0"/>
              <a:t>ważną rolę w robotyce </a:t>
            </a:r>
            <a:r>
              <a:rPr lang="en-US" dirty="0" err="1"/>
              <a:t>przy</a:t>
            </a:r>
            <a:r>
              <a:rPr lang="pl-PL" dirty="0"/>
              <a:t> sterowani</a:t>
            </a:r>
            <a:r>
              <a:rPr lang="en-US" dirty="0"/>
              <a:t>u</a:t>
            </a:r>
            <a:r>
              <a:rPr lang="pl-PL" dirty="0"/>
              <a:t> robotami humanoidalnymi</a:t>
            </a:r>
            <a:r>
              <a:rPr lang="en-US" dirty="0"/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&lt;PAWEŁ&gt;</a:t>
            </a:r>
          </a:p>
          <a:p>
            <a:endParaRPr lang="en-US" dirty="0"/>
          </a:p>
          <a:p>
            <a:r>
              <a:rPr lang="pl-PL" dirty="0"/>
              <a:t>Traseologia należy do technik śledczych, zajmujących się analizą i identyfi­kowaniem śladów człowieka, pojazdu lub zwierzęcia</a:t>
            </a:r>
            <a:r>
              <a:rPr lang="en-US" dirty="0"/>
              <a:t>. </a:t>
            </a:r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</a:t>
            </a:r>
            <a:r>
              <a:rPr lang="en-US" dirty="0"/>
              <a:t> Do</a:t>
            </a:r>
            <a:r>
              <a:rPr lang="pl-PL" dirty="0"/>
              <a:t> rozpoznania sprawcy stosuje się badania ustalające</a:t>
            </a:r>
            <a:r>
              <a:rPr lang="en-US" dirty="0"/>
              <a:t> m.in.</a:t>
            </a:r>
            <a:r>
              <a:rPr lang="pl-PL" dirty="0"/>
              <a:t>: kierunek i linię chodu</a:t>
            </a:r>
            <a:r>
              <a:rPr lang="en-US" dirty="0"/>
              <a:t>;</a:t>
            </a:r>
            <a:r>
              <a:rPr lang="pl-PL" dirty="0"/>
              <a:t> kąt oraz linię stopy</a:t>
            </a:r>
            <a:r>
              <a:rPr lang="en-US" dirty="0"/>
              <a:t>;</a:t>
            </a:r>
            <a:r>
              <a:rPr lang="pl-PL" dirty="0"/>
              <a:t> długość i szerokość kroku</a:t>
            </a:r>
            <a:r>
              <a:rPr lang="en-US" dirty="0"/>
              <a:t>, a </a:t>
            </a:r>
            <a:r>
              <a:rPr lang="en-US" dirty="0" err="1"/>
              <a:t>także</a:t>
            </a:r>
            <a:r>
              <a:rPr lang="pl-PL" dirty="0"/>
              <a:t> długość i szerokość poszczególnego śladu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&lt;ADAM&gt;</a:t>
            </a:r>
          </a:p>
          <a:p>
            <a:endParaRPr lang="en-US" dirty="0"/>
          </a:p>
          <a:p>
            <a:r>
              <a:rPr lang="en-US" dirty="0" err="1"/>
              <a:t>Wewnętrzna</a:t>
            </a:r>
            <a:r>
              <a:rPr lang="en-US" dirty="0"/>
              <a:t> </a:t>
            </a:r>
            <a:r>
              <a:rPr lang="en-US" dirty="0" err="1"/>
              <a:t>nawigacja</a:t>
            </a:r>
            <a:r>
              <a:rPr lang="en-US" dirty="0"/>
              <a:t> </a:t>
            </a:r>
            <a:r>
              <a:rPr lang="en-US" dirty="0" err="1"/>
              <a:t>inercyjna</a:t>
            </a:r>
            <a:r>
              <a:rPr lang="en-US" dirty="0"/>
              <a:t> jest </a:t>
            </a:r>
            <a:r>
              <a:rPr lang="en-US" dirty="0" err="1"/>
              <a:t>jedynm</a:t>
            </a:r>
            <a:r>
              <a:rPr lang="en-US" dirty="0"/>
              <a:t> z </a:t>
            </a:r>
            <a:r>
              <a:rPr lang="en-US" dirty="0" err="1"/>
              <a:t>zastosowań</a:t>
            </a:r>
            <a:r>
              <a:rPr lang="en-US" dirty="0"/>
              <a:t> </a:t>
            </a:r>
            <a:r>
              <a:rPr lang="en-US" dirty="0" err="1"/>
              <a:t>biometrii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naszym</a:t>
            </a:r>
            <a:r>
              <a:rPr lang="en-US" dirty="0"/>
              <a:t> </a:t>
            </a:r>
            <a:r>
              <a:rPr lang="en-US" dirty="0" err="1"/>
              <a:t>zadaniem</a:t>
            </a:r>
            <a:r>
              <a:rPr lang="en-US" dirty="0"/>
              <a:t> w </a:t>
            </a:r>
            <a:r>
              <a:rPr lang="en-US" dirty="0" err="1"/>
              <a:t>najbliższych</a:t>
            </a:r>
            <a:r>
              <a:rPr lang="en-US" dirty="0"/>
              <a:t> </a:t>
            </a:r>
            <a:r>
              <a:rPr lang="en-US" dirty="0" err="1"/>
              <a:t>latach</a:t>
            </a:r>
            <a:r>
              <a:rPr lang="en-US" dirty="0"/>
              <a:t> </a:t>
            </a:r>
            <a:r>
              <a:rPr lang="en-US" dirty="0" err="1"/>
              <a:t>będzie</a:t>
            </a:r>
            <a:r>
              <a:rPr lang="en-US" dirty="0"/>
              <a:t> </a:t>
            </a:r>
            <a:r>
              <a:rPr lang="en-US" dirty="0" err="1"/>
              <a:t>przybierać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wadze</a:t>
            </a:r>
            <a:r>
              <a:rPr lang="en-US" dirty="0"/>
              <a:t>. </a:t>
            </a:r>
            <a:r>
              <a:rPr lang="en-US" dirty="0" err="1"/>
              <a:t>Pozwola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dokładne</a:t>
            </a:r>
            <a:r>
              <a:rPr lang="en-US" dirty="0"/>
              <a:t> </a:t>
            </a:r>
            <a:r>
              <a:rPr lang="en-US" dirty="0" err="1"/>
              <a:t>nawigowanie</a:t>
            </a:r>
            <a:r>
              <a:rPr lang="en-US" dirty="0"/>
              <a:t> </a:t>
            </a:r>
            <a:r>
              <a:rPr lang="en-US" dirty="0" err="1"/>
              <a:t>ludzi</a:t>
            </a:r>
            <a:r>
              <a:rPr lang="en-US" dirty="0"/>
              <a:t> np. po </a:t>
            </a:r>
            <a:r>
              <a:rPr lang="en-US" dirty="0" err="1"/>
              <a:t>budynkach</a:t>
            </a:r>
            <a:r>
              <a:rPr lang="en-US" dirty="0"/>
              <a:t>. Na </a:t>
            </a:r>
            <a:r>
              <a:rPr lang="en-US" dirty="0" err="1"/>
              <a:t>slajdzie</a:t>
            </a:r>
            <a:r>
              <a:rPr lang="en-US" dirty="0"/>
              <a:t> </a:t>
            </a:r>
            <a:r>
              <a:rPr lang="en-US" dirty="0" err="1"/>
              <a:t>przedstawiliśmy</a:t>
            </a:r>
            <a:r>
              <a:rPr lang="en-US" dirty="0"/>
              <a:t> schmeat </a:t>
            </a:r>
            <a:r>
              <a:rPr lang="en-US" dirty="0" err="1"/>
              <a:t>blokowy</a:t>
            </a:r>
            <a:r>
              <a:rPr lang="en-US" dirty="0"/>
              <a:t> </a:t>
            </a:r>
            <a:r>
              <a:rPr lang="en-US" dirty="0" err="1"/>
              <a:t>przykladowego</a:t>
            </a:r>
            <a:r>
              <a:rPr lang="en-US" dirty="0"/>
              <a:t> </a:t>
            </a:r>
            <a:r>
              <a:rPr lang="en-US" dirty="0" err="1"/>
              <a:t>algorytmu</a:t>
            </a:r>
            <a:r>
              <a:rPr lang="en-US" dirty="0"/>
              <a:t> </a:t>
            </a:r>
            <a:r>
              <a:rPr lang="en-US" dirty="0" err="1"/>
              <a:t>obliczania</a:t>
            </a:r>
            <a:r>
              <a:rPr lang="en-US" dirty="0"/>
              <a:t> </a:t>
            </a:r>
            <a:r>
              <a:rPr lang="en-US" dirty="0" err="1"/>
              <a:t>pozycji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podstawie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 z </a:t>
            </a:r>
            <a:r>
              <a:rPr lang="en-US" dirty="0" err="1"/>
              <a:t>akceleremotru</a:t>
            </a:r>
            <a:r>
              <a:rPr lang="en-US" dirty="0"/>
              <a:t>, </a:t>
            </a:r>
            <a:r>
              <a:rPr lang="en-US" dirty="0" err="1"/>
              <a:t>żyroskopu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magnetometru</a:t>
            </a:r>
            <a:r>
              <a:rPr lang="en-US" dirty="0"/>
              <a:t>. </a:t>
            </a:r>
            <a:r>
              <a:rPr lang="en-US" dirty="0" err="1"/>
              <a:t>Wykorzystuje</a:t>
            </a:r>
            <a:r>
              <a:rPr lang="en-US" dirty="0"/>
              <a:t> on </a:t>
            </a:r>
            <a:r>
              <a:rPr lang="en-US" dirty="0" err="1"/>
              <a:t>wymienione</a:t>
            </a:r>
            <a:r>
              <a:rPr lang="en-US" dirty="0"/>
              <a:t> </a:t>
            </a:r>
            <a:r>
              <a:rPr lang="en-US" dirty="0" err="1"/>
              <a:t>czujniki</a:t>
            </a:r>
            <a:r>
              <a:rPr lang="en-US" dirty="0"/>
              <a:t> do </a:t>
            </a:r>
            <a:r>
              <a:rPr lang="en-US" dirty="0" err="1"/>
              <a:t>obliczenia</a:t>
            </a:r>
            <a:r>
              <a:rPr lang="en-US" dirty="0"/>
              <a:t> </a:t>
            </a:r>
            <a:r>
              <a:rPr lang="en-US" dirty="0" err="1"/>
              <a:t>długości</a:t>
            </a:r>
            <a:r>
              <a:rPr lang="en-US" dirty="0"/>
              <a:t> </a:t>
            </a:r>
            <a:r>
              <a:rPr lang="en-US" dirty="0" err="1"/>
              <a:t>kroku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kierunku</a:t>
            </a:r>
            <a:r>
              <a:rPr lang="en-US" dirty="0"/>
              <a:t> </a:t>
            </a:r>
            <a:r>
              <a:rPr lang="en-US" dirty="0" err="1"/>
              <a:t>ruchu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są</a:t>
            </a:r>
            <a:r>
              <a:rPr lang="en-US" dirty="0"/>
              <a:t> </a:t>
            </a:r>
            <a:r>
              <a:rPr lang="en-US" dirty="0" err="1"/>
              <a:t>dodawane</a:t>
            </a:r>
            <a:r>
              <a:rPr lang="en-US" dirty="0"/>
              <a:t> do </a:t>
            </a:r>
            <a:r>
              <a:rPr lang="en-US" dirty="0" err="1"/>
              <a:t>poprzedniej</a:t>
            </a:r>
            <a:r>
              <a:rPr lang="en-US" dirty="0"/>
              <a:t> </a:t>
            </a:r>
            <a:r>
              <a:rPr lang="en-US" dirty="0" err="1"/>
              <a:t>pozycji</a:t>
            </a:r>
            <a:r>
              <a:rPr lang="en-US" dirty="0"/>
              <a:t> w </a:t>
            </a:r>
            <a:r>
              <a:rPr lang="en-US" dirty="0" err="1"/>
              <a:t>celu</a:t>
            </a:r>
            <a:r>
              <a:rPr lang="en-US" dirty="0"/>
              <a:t> </a:t>
            </a:r>
            <a:r>
              <a:rPr lang="en-US" dirty="0" err="1"/>
              <a:t>wyznaczenia</a:t>
            </a:r>
            <a:r>
              <a:rPr lang="en-US" dirty="0"/>
              <a:t> </a:t>
            </a:r>
            <a:r>
              <a:rPr lang="en-US" dirty="0" err="1"/>
              <a:t>nowej</a:t>
            </a:r>
            <a:r>
              <a:rPr lang="en-US" dirty="0"/>
              <a:t>.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4BDF9B2-C689-4408-AC75-F42CB2A66FDD}"/>
              </a:ext>
            </a:extLst>
          </p:cNvPr>
          <p:cNvSpPr/>
          <p:nvPr/>
        </p:nvSpPr>
        <p:spPr>
          <a:xfrm>
            <a:off x="789955" y="1000962"/>
            <a:ext cx="11183815" cy="423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7000" y="1166384"/>
            <a:ext cx="6700857" cy="3966587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47147" y="5313781"/>
            <a:ext cx="10898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Sparametryzowany wykres pojedynczego kroku charakterystycznego dla (a) normalnego chodzenie, (b) upośledzonego chodzenia.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725389" y="6464886"/>
            <a:ext cx="3328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DOI:10.1109/TBME.2015.2480296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FDDFDB3-8467-4AA9-B5E8-F8AC45B5A2E7}"/>
              </a:ext>
            </a:extLst>
          </p:cNvPr>
          <p:cNvSpPr txBox="1"/>
          <p:nvPr/>
        </p:nvSpPr>
        <p:spPr>
          <a:xfrm>
            <a:off x="7547858" y="1497124"/>
            <a:ext cx="4482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C (</a:t>
            </a:r>
            <a:r>
              <a:rPr lang="pl-PL" b="1" dirty="0" err="1"/>
              <a:t>Contact</a:t>
            </a:r>
            <a:r>
              <a:rPr lang="pl-PL" b="1" dirty="0"/>
              <a:t>) –</a:t>
            </a:r>
            <a:r>
              <a:rPr lang="pl-PL" dirty="0"/>
              <a:t> pięta dotyka ziemi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R-A (Rise and Advance) </a:t>
            </a:r>
            <a:r>
              <a:rPr lang="pl-PL" b="1" dirty="0"/>
              <a:t>– </a:t>
            </a:r>
            <a:r>
              <a:rPr lang="pl-PL" dirty="0"/>
              <a:t>faza podporu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I (</a:t>
            </a:r>
            <a:r>
              <a:rPr lang="pl-PL" b="1" dirty="0" err="1"/>
              <a:t>Inflection</a:t>
            </a:r>
            <a:r>
              <a:rPr lang="pl-PL" b="1" dirty="0"/>
              <a:t> - przegięcie) </a:t>
            </a:r>
            <a:r>
              <a:rPr lang="pl-PL" dirty="0"/>
              <a:t>– pięta nad ziemią, biodro jest pociągnięte do przodu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S (Swing) </a:t>
            </a:r>
            <a:r>
              <a:rPr lang="pl-PL" dirty="0"/>
              <a:t>– wychylenie nogi w kierunku maksymalnego wydłużenia</a:t>
            </a:r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782784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Przykłado</a:t>
            </a:r>
            <a:r>
              <a:rPr lang="pl-PL" dirty="0"/>
              <a:t>WE</a:t>
            </a:r>
            <a:r>
              <a:rPr lang="en-US" dirty="0"/>
              <a:t> </a:t>
            </a:r>
            <a:r>
              <a:rPr lang="en-US" dirty="0" err="1"/>
              <a:t>algorytm</a:t>
            </a:r>
            <a:r>
              <a:rPr lang="pl-PL" dirty="0"/>
              <a:t>Y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 err="1"/>
              <a:t>Weryfikacji</a:t>
            </a:r>
            <a:r>
              <a:rPr lang="en-US" sz="2800" dirty="0"/>
              <a:t> </a:t>
            </a:r>
            <a:r>
              <a:rPr lang="en-US" sz="2800" dirty="0" err="1"/>
              <a:t>osoby</a:t>
            </a:r>
            <a:r>
              <a:rPr lang="en-US" sz="2800" dirty="0"/>
              <a:t> z </a:t>
            </a:r>
            <a:r>
              <a:rPr lang="en-US" sz="2800" dirty="0" err="1"/>
              <a:t>wykorzystaniem</a:t>
            </a:r>
            <a:r>
              <a:rPr lang="en-US" sz="2800" dirty="0"/>
              <a:t> </a:t>
            </a:r>
            <a:r>
              <a:rPr lang="en-US" sz="2800" dirty="0" err="1"/>
              <a:t>danych</a:t>
            </a:r>
            <a:r>
              <a:rPr lang="en-US" sz="2800" dirty="0"/>
              <a:t> z </a:t>
            </a:r>
            <a:r>
              <a:rPr lang="en-US" sz="2800" dirty="0" err="1"/>
              <a:t>akcelerometru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2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3F41590-86FB-44C8-8D2A-EF58554B093D}"/>
              </a:ext>
            </a:extLst>
          </p:cNvPr>
          <p:cNvSpPr/>
          <p:nvPr/>
        </p:nvSpPr>
        <p:spPr>
          <a:xfrm>
            <a:off x="9495428" y="6250336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/>
              <a:t>Przykładowy algorytm weryfikacji osoby z wykorzystaniem danych z akcelerometru</a:t>
            </a:r>
            <a:endParaRPr lang="pl-PL" sz="3200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BDED732-C31D-40EF-BAD0-6C4316867391}"/>
              </a:ext>
            </a:extLst>
          </p:cNvPr>
          <p:cNvSpPr/>
          <p:nvPr/>
        </p:nvSpPr>
        <p:spPr>
          <a:xfrm>
            <a:off x="728533" y="6198874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Przykładowe</a:t>
            </a:r>
            <a:r>
              <a:rPr lang="en-US" dirty="0"/>
              <a:t> </a:t>
            </a:r>
            <a:r>
              <a:rPr lang="en-US" dirty="0" err="1"/>
              <a:t>algorytmy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Aft>
                <a:spcPts val="600"/>
              </a:spcAft>
            </a:pPr>
            <a:r>
              <a:rPr lang="pl-PL" sz="2800" dirty="0"/>
              <a:t>Identyfikacja i w</a:t>
            </a:r>
            <a:r>
              <a:rPr lang="en-US" sz="2800" dirty="0" err="1"/>
              <a:t>eryfikacja</a:t>
            </a:r>
            <a:r>
              <a:rPr lang="en-US" sz="2800" dirty="0"/>
              <a:t> </a:t>
            </a:r>
            <a:r>
              <a:rPr lang="en-US" sz="2800" dirty="0" err="1"/>
              <a:t>osoby</a:t>
            </a:r>
            <a:r>
              <a:rPr lang="en-US" sz="2800" dirty="0"/>
              <a:t> z </a:t>
            </a:r>
            <a:r>
              <a:rPr lang="en-US" sz="2800" dirty="0" err="1"/>
              <a:t>wykorzystaniem</a:t>
            </a:r>
            <a:r>
              <a:rPr lang="pl-PL" sz="2800" dirty="0"/>
              <a:t> obrazu energii chodu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</a:t>
            </a:r>
            <a:r>
              <a:rPr lang="pl-PL" sz="1800" b="1" dirty="0" err="1">
                <a:solidFill>
                  <a:srgbClr val="002060"/>
                </a:solidFill>
              </a:rPr>
              <a:t>podzielon</a:t>
            </a:r>
            <a:r>
              <a:rPr lang="en-US" sz="1800" b="1" dirty="0">
                <a:solidFill>
                  <a:srgbClr val="002060"/>
                </a:solidFill>
              </a:rPr>
              <a:t>a</a:t>
            </a:r>
            <a:r>
              <a:rPr lang="pl-PL" sz="1800" b="1" dirty="0">
                <a:solidFill>
                  <a:srgbClr val="002060"/>
                </a:solidFill>
              </a:rPr>
              <a:t>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71599" y="472055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GEI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65" y="1272431"/>
            <a:ext cx="9685055" cy="3164303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2B4DA2D-270B-4851-8270-47E7BE20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5466FE7-69FD-47B0-9837-33A93156BB51}"/>
              </a:ext>
            </a:extLst>
          </p:cNvPr>
          <p:cNvSpPr/>
          <p:nvPr/>
        </p:nvSpPr>
        <p:spPr>
          <a:xfrm>
            <a:off x="6242304" y="621166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Ali, H.K.,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Dargham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J., Ali, C.A., &amp;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Moung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E.G. (2011). Gait Recognition using Gait Energy Image.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7BF9BAF-2D5B-45D5-A994-66F1FC3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Podsumowanie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41764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1600" y="1914145"/>
            <a:ext cx="9940512" cy="4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1226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43275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analizy i rozpoznawania chodu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500335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587224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91176" y="2132214"/>
            <a:ext cx="5009648" cy="4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1447</Words>
  <Application>Microsoft Office PowerPoint</Application>
  <PresentationFormat>Panoramiczny</PresentationFormat>
  <Paragraphs>203</Paragraphs>
  <Slides>20</Slides>
  <Notes>20</Notes>
  <HiddenSlides>0</HiddenSlides>
  <MMClips>2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Franklin Gothic Book</vt:lpstr>
      <vt:lpstr>Franklin Gothic Demi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analizy i rozpoznawania chodu</vt:lpstr>
      <vt:lpstr>Zastosowania analizy i rozpoznawania chodu</vt:lpstr>
      <vt:lpstr>Zastosowania analizy i rozpoznawania chodu</vt:lpstr>
      <vt:lpstr>Fazy chodu</vt:lpstr>
      <vt:lpstr>Wykrywanie kroków na podstawie akcelerometru</vt:lpstr>
      <vt:lpstr>Podział systemów rozpoznawania chodu</vt:lpstr>
      <vt:lpstr>Rozpoznawanie chodu oparte o widzenie maszynowe i model </vt:lpstr>
      <vt:lpstr>PrzykładoWE algorytmY</vt:lpstr>
      <vt:lpstr>Przykładowy algorytm weryfikacji osoby z wykorzystaniem danych z akcelerometru</vt:lpstr>
      <vt:lpstr>Prezentacja programu PowerPoint</vt:lpstr>
      <vt:lpstr>Przykładowe algorytmy</vt:lpstr>
      <vt:lpstr>Obraz energii chodu (Gait Energy Image)</vt:lpstr>
      <vt:lpstr>Obraz energii chodu (Gait Energy Image)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Rozpoznawanie chodu  (Gait recognition)</dc:title>
  <dc:creator>AB</dc:creator>
  <cp:lastModifiedBy>Adam Bajguz</cp:lastModifiedBy>
  <cp:revision>89</cp:revision>
  <dcterms:created xsi:type="dcterms:W3CDTF">2019-05-26T12:38:59Z</dcterms:created>
  <dcterms:modified xsi:type="dcterms:W3CDTF">2019-05-28T09:50:50Z</dcterms:modified>
</cp:coreProperties>
</file>